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65" d="100"/>
          <a:sy n="65" d="100"/>
        </p:scale>
        <p:origin x="682" y="3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5A76EB-29FE-424B-A8FE-5F28C2843E48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AD2337-F3F2-40EC-9FB2-0E30C347F9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491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AD2337-F3F2-40EC-9FB2-0E30C347F96A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768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F7AC-9132-43D4-A53D-72BAA2EF1AE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5E35-FCE7-47D6-9C0B-E1212B6F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49293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F7AC-9132-43D4-A53D-72BAA2EF1AE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5E35-FCE7-47D6-9C0B-E1212B6F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1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F7AC-9132-43D4-A53D-72BAA2EF1AE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5E35-FCE7-47D6-9C0B-E1212B6F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8591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F7AC-9132-43D4-A53D-72BAA2EF1AE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5E35-FCE7-47D6-9C0B-E1212B6F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440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F7AC-9132-43D4-A53D-72BAA2EF1AE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5E35-FCE7-47D6-9C0B-E1212B6F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521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F7AC-9132-43D4-A53D-72BAA2EF1AE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5E35-FCE7-47D6-9C0B-E1212B6F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6588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F7AC-9132-43D4-A53D-72BAA2EF1AE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5E35-FCE7-47D6-9C0B-E1212B6F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1357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F7AC-9132-43D4-A53D-72BAA2EF1AE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5E35-FCE7-47D6-9C0B-E1212B6F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545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F7AC-9132-43D4-A53D-72BAA2EF1AE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5E35-FCE7-47D6-9C0B-E1212B6F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12198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F7AC-9132-43D4-A53D-72BAA2EF1AE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5E35-FCE7-47D6-9C0B-E1212B6F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1828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6F7AC-9132-43D4-A53D-72BAA2EF1AE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025E35-FCE7-47D6-9C0B-E1212B6F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3774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6F7AC-9132-43D4-A53D-72BAA2EF1AE2}" type="datetimeFigureOut">
              <a:rPr lang="ru-RU" smtClean="0"/>
              <a:t>19.04.2017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025E35-FCE7-47D6-9C0B-E1212B6F06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9910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425293">
            <a:off x="1388297" y="220358"/>
            <a:ext cx="9144000" cy="2387600"/>
          </a:xfrm>
        </p:spPr>
        <p:txBody>
          <a:bodyPr/>
          <a:lstStyle/>
          <a:p>
            <a:r>
              <a:rPr lang="ru-RU" b="1" i="1" u="sng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В поисках </a:t>
            </a:r>
            <a:r>
              <a:rPr lang="en-US" b="1" i="1" u="sng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II</a:t>
            </a:r>
            <a:r>
              <a:rPr lang="ru-RU" b="1" i="1" u="sng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тома </a:t>
            </a:r>
            <a:br>
              <a:rPr lang="ru-RU" b="1" i="1" u="sng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r>
              <a:rPr lang="ru-RU" b="1" i="1" u="sng" dirty="0" smtClean="0">
                <a:ln w="38100">
                  <a:solidFill>
                    <a:srgbClr val="FFFF00"/>
                  </a:solidFill>
                  <a:prstDash val="solid"/>
                </a:ln>
                <a:solidFill>
                  <a:srgbClr val="C0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«Мёртвых душ»</a:t>
            </a:r>
            <a:endParaRPr lang="ru-RU" b="1" i="1" u="sng" dirty="0">
              <a:ln w="38100">
                <a:solidFill>
                  <a:srgbClr val="FFFF00"/>
                </a:solidFill>
                <a:prstDash val="solid"/>
              </a:ln>
              <a:solidFill>
                <a:srgbClr val="C0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600" b="1" dirty="0" err="1" smtClean="0">
                <a:solidFill>
                  <a:srgbClr val="002060"/>
                </a:solidFill>
              </a:rPr>
              <a:t>Библиопаутинки</a:t>
            </a:r>
            <a:endParaRPr lang="ru-RU" sz="36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737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6702" y="0"/>
            <a:ext cx="12208702" cy="6858000"/>
          </a:xfrm>
          <a:prstGeom prst="rect">
            <a:avLst/>
          </a:prstGeom>
        </p:spPr>
      </p:pic>
      <p:sp>
        <p:nvSpPr>
          <p:cNvPr id="6" name="Пятиугольник 5"/>
          <p:cNvSpPr/>
          <p:nvPr/>
        </p:nvSpPr>
        <p:spPr>
          <a:xfrm>
            <a:off x="8016658" y="5812077"/>
            <a:ext cx="3983276" cy="697574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Вызываем второй том</a:t>
            </a:r>
          </a:p>
          <a:p>
            <a:pPr algn="ctr"/>
            <a:r>
              <a:rPr lang="ru-RU" sz="2400" dirty="0" smtClean="0"/>
              <a:t> «Мертвых душ»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04143" y="566241"/>
            <a:ext cx="1156701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Ищите там, где лежит самое ценное!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8329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b="3963"/>
          <a:stretch/>
        </p:blipFill>
        <p:spPr>
          <a:xfrm>
            <a:off x="0" y="0"/>
            <a:ext cx="12192001" cy="6989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7680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878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910754"/>
          </a:xfrm>
        </p:spPr>
      </p:pic>
    </p:spTree>
    <p:extLst>
      <p:ext uri="{BB962C8B-B14F-4D97-AF65-F5344CB8AC3E}">
        <p14:creationId xmlns:p14="http://schemas.microsoft.com/office/powerpoint/2010/main" val="429020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-1" y="0"/>
            <a:ext cx="1232561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5008" y="3204679"/>
            <a:ext cx="8000999" cy="1325563"/>
          </a:xfrm>
        </p:spPr>
        <p:txBody>
          <a:bodyPr>
            <a:normAutofit fontScale="90000"/>
          </a:bodyPr>
          <a:lstStyle/>
          <a:p>
            <a:pPr indent="457200" algn="just">
              <a:lnSpc>
                <a:spcPct val="100000"/>
              </a:lnSpc>
            </a:pP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одном городе</a:t>
            </a:r>
            <a:r>
              <a:rPr lang="ru-RU" sz="31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1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ru-RU" sz="3100" b="1" i="1" u="sng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жила – была библиотека…</a:t>
            </a:r>
            <a:b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не жила, а доживала, пока однажды…</a:t>
            </a:r>
            <a:b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 библиотеке появилась она – </a:t>
            </a:r>
            <a:r>
              <a:rPr lang="ru-RU" sz="1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практикантка</a:t>
            </a: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сказали книги, стоявшие на полках, слишком рыжая, слишком добрая, слишком активная, слишком непредсказуемая.</a:t>
            </a:r>
            <a:b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Не успела появиться, а уже с идеей – провести </a:t>
            </a:r>
            <a:r>
              <a:rPr lang="ru-RU" sz="3100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библионочь</a:t>
            </a: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спиритический сеанс. </a:t>
            </a:r>
            <a:b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Дальше больше: компьютер, интернет, электронный каталог и, о ужас! –сканер, ксерокс.</a:t>
            </a:r>
            <a:b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1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Таких слов даже  в энциклопедическом словаре нет!!!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55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6400" y="2419393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	</a:t>
            </a:r>
            <a:r>
              <a:rPr lang="ru-RU" b="1" i="1" dirty="0" smtClean="0">
                <a:solidFill>
                  <a:srgbClr val="663300"/>
                </a:solidFill>
              </a:rPr>
              <a:t>Неизвестно откуда он взялся в библиотеке  этот второй том </a:t>
            </a:r>
            <a:br>
              <a:rPr lang="ru-RU" b="1" i="1" dirty="0" smtClean="0">
                <a:solidFill>
                  <a:srgbClr val="663300"/>
                </a:solidFill>
              </a:rPr>
            </a:br>
            <a:r>
              <a:rPr lang="ru-RU" b="1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«Мертвых душ», </a:t>
            </a:r>
            <a:r>
              <a:rPr lang="ru-RU" b="1" i="1" dirty="0" smtClean="0">
                <a:solidFill>
                  <a:srgbClr val="663300"/>
                </a:solidFill>
              </a:rPr>
              <a:t>но он то появлялся, то исчезал, как - будто прыгал с полки на </a:t>
            </a:r>
            <a:br>
              <a:rPr lang="ru-RU" b="1" i="1" dirty="0" smtClean="0">
                <a:solidFill>
                  <a:srgbClr val="663300"/>
                </a:solidFill>
              </a:rPr>
            </a:br>
            <a:r>
              <a:rPr lang="ru-RU" b="1" i="1" dirty="0" smtClean="0">
                <a:solidFill>
                  <a:srgbClr val="663300"/>
                </a:solidFill>
              </a:rPr>
              <a:t>полку и творил разные безобразия…</a:t>
            </a:r>
            <a:br>
              <a:rPr lang="ru-RU" b="1" i="1" dirty="0" smtClean="0">
                <a:solidFill>
                  <a:srgbClr val="663300"/>
                </a:solidFill>
              </a:rPr>
            </a:br>
            <a:r>
              <a:rPr lang="ru-RU" b="1" i="1" dirty="0" smtClean="0">
                <a:solidFill>
                  <a:srgbClr val="663300"/>
                </a:solidFill>
              </a:rPr>
              <a:t/>
            </a:r>
            <a:br>
              <a:rPr lang="ru-RU" b="1" i="1" dirty="0" smtClean="0">
                <a:solidFill>
                  <a:srgbClr val="663300"/>
                </a:solidFill>
              </a:rPr>
            </a:br>
            <a:r>
              <a:rPr lang="ru-RU" b="1" i="1" u="sng" dirty="0" smtClean="0">
                <a:solidFill>
                  <a:srgbClr val="663300"/>
                </a:solidFill>
              </a:rPr>
              <a:t>Найти и обезвредить! Немедленно!</a:t>
            </a:r>
            <a:endParaRPr lang="ru-RU" b="1" i="1" u="sng" dirty="0">
              <a:solidFill>
                <a:srgbClr val="66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308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10515600" cy="1325563"/>
          </a:xfrm>
        </p:spPr>
        <p:txBody>
          <a:bodyPr/>
          <a:lstStyle/>
          <a:p>
            <a:r>
              <a:rPr lang="ru-RU" b="1" i="1" dirty="0" smtClean="0">
                <a:solidFill>
                  <a:srgbClr val="000099"/>
                </a:solidFill>
              </a:rPr>
              <a:t>От мала до велика…</a:t>
            </a:r>
            <a:endParaRPr lang="ru-RU" b="1" i="1" dirty="0">
              <a:solidFill>
                <a:srgbClr val="000099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558345"/>
            <a:ext cx="2612856" cy="283088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0" y="926926"/>
            <a:ext cx="6801633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dirty="0" smtClean="0"/>
              <a:t>1-Нарисовать город </a:t>
            </a:r>
            <a:r>
              <a:rPr lang="en-US" sz="2800" i="1" dirty="0" smtClean="0"/>
              <a:t>N</a:t>
            </a:r>
            <a:endParaRPr lang="ru-RU" sz="2800" i="1" dirty="0" smtClean="0"/>
          </a:p>
          <a:p>
            <a:r>
              <a:rPr lang="ru-RU" sz="2800" i="1" dirty="0" smtClean="0"/>
              <a:t>2-придумать сказку про город</a:t>
            </a:r>
            <a:r>
              <a:rPr lang="en-US" sz="2800" i="1" dirty="0" smtClean="0"/>
              <a:t> N</a:t>
            </a:r>
          </a:p>
          <a:p>
            <a:r>
              <a:rPr lang="ru-RU" sz="2800" i="1" dirty="0" smtClean="0"/>
              <a:t>3-Сочинить страшилку про город</a:t>
            </a:r>
            <a:r>
              <a:rPr lang="en-US" sz="2800" i="1" dirty="0" smtClean="0"/>
              <a:t> N</a:t>
            </a:r>
          </a:p>
          <a:p>
            <a:r>
              <a:rPr lang="ru-RU" sz="2800" i="1" dirty="0" smtClean="0"/>
              <a:t>4-спутаться, распутаться</a:t>
            </a:r>
          </a:p>
          <a:p>
            <a:r>
              <a:rPr lang="ru-RU" sz="2800" i="1" dirty="0" smtClean="0"/>
              <a:t>5-создать авторские часы</a:t>
            </a:r>
          </a:p>
          <a:p>
            <a:r>
              <a:rPr lang="ru-RU" sz="2800" i="1" dirty="0" smtClean="0"/>
              <a:t>6-создать свою тень</a:t>
            </a:r>
            <a:endParaRPr lang="ru-RU" sz="2800" i="1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24"/>
          <a:stretch/>
        </p:blipFill>
        <p:spPr>
          <a:xfrm>
            <a:off x="387779" y="4049984"/>
            <a:ext cx="3945699" cy="25976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213"/>
          <a:stretch/>
        </p:blipFill>
        <p:spPr>
          <a:xfrm>
            <a:off x="4665252" y="3757807"/>
            <a:ext cx="3448019" cy="2567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65"/>
          <a:stretch/>
        </p:blipFill>
        <p:spPr>
          <a:xfrm>
            <a:off x="8493898" y="3604582"/>
            <a:ext cx="3471382" cy="256747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59"/>
          <a:stretch/>
        </p:blipFill>
        <p:spPr>
          <a:xfrm>
            <a:off x="8856428" y="36295"/>
            <a:ext cx="3318344" cy="32173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17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4636" y="-8106"/>
            <a:ext cx="4747364" cy="68661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3483" y="-100208"/>
            <a:ext cx="7328475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61974" y="312230"/>
            <a:ext cx="5979090" cy="6225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7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545" y="-200419"/>
            <a:ext cx="10619006" cy="1415444"/>
          </a:xfrm>
        </p:spPr>
        <p:txBody>
          <a:bodyPr/>
          <a:lstStyle/>
          <a:p>
            <a:r>
              <a:rPr lang="ru-RU" b="1" i="1" dirty="0" smtClean="0"/>
              <a:t>А пройдите-ка тест, уважаемые!</a:t>
            </a:r>
            <a:endParaRPr lang="ru-RU" b="1" i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8763" y="841231"/>
            <a:ext cx="7908321" cy="577141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clrChange>
              <a:clrFrom>
                <a:srgbClr val="050000"/>
              </a:clrFrom>
              <a:clrTo>
                <a:srgbClr val="050000"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0">
            <a:off x="4212924" y="462362"/>
            <a:ext cx="8066758" cy="6178463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96578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703535" y="1129537"/>
            <a:ext cx="10515600" cy="1325563"/>
          </a:xfrm>
        </p:spPr>
        <p:txBody>
          <a:bodyPr>
            <a:normAutofit/>
          </a:bodyPr>
          <a:lstStyle/>
          <a:p>
            <a:r>
              <a:rPr lang="ru-RU" sz="5400" b="1" dirty="0" smtClean="0">
                <a:ln w="12700">
                  <a:solidFill>
                    <a:srgbClr val="002060"/>
                  </a:solidFill>
                  <a:prstDash val="solid"/>
                </a:ln>
                <a:blipFill dpi="0" rotWithShape="1">
                  <a:blip r:embed="rId3">
                    <a:extLst>
                      <a:ext uri="{28A0092B-C50C-407E-A947-70E740481C1C}">
                        <a14:useLocalDpi xmlns:a14="http://schemas.microsoft.com/office/drawing/2010/main" val="0"/>
                      </a:ext>
                    </a:extLst>
                  </a:blip>
                  <a:srcRect/>
                  <a:stretch>
                    <a:fillRect/>
                  </a:stretch>
                </a:blipFill>
              </a:rPr>
              <a:t>Поиски пока безуспешны…</a:t>
            </a:r>
            <a:endParaRPr lang="ru-RU" sz="5400" b="1" dirty="0">
              <a:ln w="12700">
                <a:solidFill>
                  <a:srgbClr val="002060"/>
                </a:solidFill>
                <a:prstDash val="solid"/>
              </a:ln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4"/>
          <a:srcRect l="18100"/>
          <a:stretch/>
        </p:blipFill>
        <p:spPr>
          <a:xfrm>
            <a:off x="1315233" y="4442510"/>
            <a:ext cx="9862158" cy="164782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03539" y="2663975"/>
            <a:ext cx="9770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шляпу помещика –</a:t>
            </a:r>
          </a:p>
          <a:p>
            <a:pPr algn="ctr"/>
            <a:r>
              <a:rPr lang="ru-RU" sz="4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создай образ!</a:t>
            </a:r>
            <a:endParaRPr lang="ru-RU" sz="4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901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13000">
              <a:srgbClr val="FFC000"/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3403" y="0"/>
            <a:ext cx="6981172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368617">
            <a:off x="304624" y="689703"/>
            <a:ext cx="2055098" cy="3190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4575" y="-75157"/>
            <a:ext cx="5056340" cy="4572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7104417" y="4655008"/>
            <a:ext cx="4876655" cy="193899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Андрей </a:t>
            </a:r>
            <a:r>
              <a:rPr lang="ru-RU" sz="4000" b="1" cap="none" spc="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Жвалевский</a:t>
            </a:r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</a:p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</a:t>
            </a:r>
          </a:p>
          <a:p>
            <a:pPr algn="ctr"/>
            <a:r>
              <a:rPr lang="ru-RU" sz="4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Евгения Пастернак</a:t>
            </a:r>
            <a:endParaRPr lang="ru-RU" sz="4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39707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</TotalTime>
  <Words>82</Words>
  <Application>Microsoft Office PowerPoint</Application>
  <PresentationFormat>Широкоэкранный</PresentationFormat>
  <Paragraphs>22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Times New Roman</vt:lpstr>
      <vt:lpstr>Тема Office</vt:lpstr>
      <vt:lpstr>В поисках II тома  «Мёртвых душ»</vt:lpstr>
      <vt:lpstr>Презентация PowerPoint</vt:lpstr>
      <vt:lpstr>В одном городе N жила – была библиотека… Да не жила, а доживала, пока однажды…  В библиотеке появилась она – практикантка,  как сказали книги, стоявшие на полках, слишком рыжая, слишком добрая, слишком активная, слишком непредсказуемая.  Не успела появиться, а уже с идеей – провести библионочь, спиритический сеанс.   Дальше больше: компьютер, интернет, электронный каталог и, о ужас! –сканер, ксерокс. Таких слов даже  в энциклопедическом словаре нет!!!  </vt:lpstr>
      <vt:lpstr> Неизвестно откуда он взялся в библиотеке  этот второй том  «Мертвых душ», но он то появлялся, то исчезал, как - будто прыгал с полки на  полку и творил разные безобразия…  Найти и обезвредить! Немедленно!</vt:lpstr>
      <vt:lpstr>От мала до велика…</vt:lpstr>
      <vt:lpstr>Презентация PowerPoint</vt:lpstr>
      <vt:lpstr>А пройдите-ка тест, уважаемые!</vt:lpstr>
      <vt:lpstr>Поиски пока безуспешны…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 поисках II тома  «Мёртвых душ»</dc:title>
  <dc:creator>ibo1</dc:creator>
  <cp:lastModifiedBy>ibo1</cp:lastModifiedBy>
  <cp:revision>14</cp:revision>
  <dcterms:created xsi:type="dcterms:W3CDTF">2017-04-19T06:02:09Z</dcterms:created>
  <dcterms:modified xsi:type="dcterms:W3CDTF">2017-04-19T11:46:03Z</dcterms:modified>
</cp:coreProperties>
</file>